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0" r:id="rId5"/>
    <p:sldId id="261" r:id="rId6"/>
    <p:sldId id="258" r:id="rId7"/>
    <p:sldId id="259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07094D-8717-4F00-9B33-985A67988852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99774B58-BAB3-4FA8-A71B-D648BA6797AF}">
      <dgm:prSet phldrT="[Text]"/>
      <dgm:spPr/>
      <dgm:t>
        <a:bodyPr/>
        <a:lstStyle/>
        <a:p>
          <a:r>
            <a:rPr lang="en-US" dirty="0" smtClean="0"/>
            <a:t>Step 2</a:t>
          </a:r>
        </a:p>
        <a:p>
          <a:r>
            <a:rPr lang="en-US" dirty="0" smtClean="0"/>
            <a:t>February</a:t>
          </a:r>
        </a:p>
        <a:p>
          <a:r>
            <a:rPr lang="en-US" dirty="0" smtClean="0"/>
            <a:t>Mid Year Review</a:t>
          </a:r>
        </a:p>
        <a:p>
          <a:r>
            <a:rPr lang="en-US" dirty="0" smtClean="0"/>
            <a:t>Discuss progress, amend objectives if necessary</a:t>
          </a:r>
          <a:endParaRPr lang="en-US" dirty="0"/>
        </a:p>
      </dgm:t>
    </dgm:pt>
    <dgm:pt modelId="{6AF752AC-C4A8-4FE7-91D2-58FD29F65514}" type="parTrans" cxnId="{8B412E1C-EC9B-4463-A389-4A3AB76FBE37}">
      <dgm:prSet/>
      <dgm:spPr/>
      <dgm:t>
        <a:bodyPr/>
        <a:lstStyle/>
        <a:p>
          <a:endParaRPr lang="en-US"/>
        </a:p>
      </dgm:t>
    </dgm:pt>
    <dgm:pt modelId="{398FE2D2-BE14-4F31-BF25-636263ABD05C}" type="sibTrans" cxnId="{8B412E1C-EC9B-4463-A389-4A3AB76FBE37}">
      <dgm:prSet/>
      <dgm:spPr/>
      <dgm:t>
        <a:bodyPr/>
        <a:lstStyle/>
        <a:p>
          <a:endParaRPr lang="en-US"/>
        </a:p>
      </dgm:t>
    </dgm:pt>
    <dgm:pt modelId="{06EB8A7B-0983-4C14-B7F4-16DD2D3DB539}">
      <dgm:prSet phldrT="[Text]"/>
      <dgm:spPr/>
      <dgm:t>
        <a:bodyPr/>
        <a:lstStyle/>
        <a:p>
          <a:r>
            <a:rPr lang="en-US" dirty="0" smtClean="0"/>
            <a:t>Step 3</a:t>
          </a:r>
        </a:p>
        <a:p>
          <a:r>
            <a:rPr lang="en-US" dirty="0" smtClean="0"/>
            <a:t>July</a:t>
          </a:r>
        </a:p>
        <a:p>
          <a:r>
            <a:rPr lang="en-US" dirty="0" smtClean="0"/>
            <a:t>End of Year </a:t>
          </a:r>
          <a:r>
            <a:rPr lang="en-US" dirty="0" smtClean="0"/>
            <a:t>Review</a:t>
          </a:r>
          <a:br>
            <a:rPr lang="en-US" dirty="0" smtClean="0"/>
          </a:br>
          <a:r>
            <a:rPr lang="en-US" dirty="0" smtClean="0"/>
            <a:t>Pay Decision</a:t>
          </a:r>
          <a:endParaRPr lang="en-US" dirty="0"/>
        </a:p>
      </dgm:t>
    </dgm:pt>
    <dgm:pt modelId="{6CBB099F-37C7-40AF-96B4-95885B4781E0}" type="parTrans" cxnId="{8A1C6A2C-BF5B-471B-A960-5B062C0765D5}">
      <dgm:prSet/>
      <dgm:spPr/>
      <dgm:t>
        <a:bodyPr/>
        <a:lstStyle/>
        <a:p>
          <a:endParaRPr lang="en-US"/>
        </a:p>
      </dgm:t>
    </dgm:pt>
    <dgm:pt modelId="{098E3E71-63FD-455C-AAFC-4E3E06BB2516}" type="sibTrans" cxnId="{8A1C6A2C-BF5B-471B-A960-5B062C0765D5}">
      <dgm:prSet/>
      <dgm:spPr/>
      <dgm:t>
        <a:bodyPr/>
        <a:lstStyle/>
        <a:p>
          <a:endParaRPr lang="en-US"/>
        </a:p>
      </dgm:t>
    </dgm:pt>
    <dgm:pt modelId="{63D63A38-65BA-475D-ADC4-973275C98D42}">
      <dgm:prSet phldrT="[Text]"/>
      <dgm:spPr/>
      <dgm:t>
        <a:bodyPr/>
        <a:lstStyle/>
        <a:p>
          <a:r>
            <a:rPr lang="en-US" dirty="0" smtClean="0"/>
            <a:t>Step 1</a:t>
          </a:r>
        </a:p>
        <a:p>
          <a:r>
            <a:rPr lang="en-US" dirty="0" smtClean="0"/>
            <a:t>September</a:t>
          </a:r>
        </a:p>
        <a:p>
          <a:r>
            <a:rPr lang="en-US" dirty="0" smtClean="0"/>
            <a:t>Set new objectives</a:t>
          </a:r>
          <a:endParaRPr lang="en-US" dirty="0"/>
        </a:p>
      </dgm:t>
    </dgm:pt>
    <dgm:pt modelId="{333D29CC-6178-4426-834E-FFC375FCF452}" type="parTrans" cxnId="{1A9929FF-9767-45E1-84A2-FBFDA5ABA462}">
      <dgm:prSet/>
      <dgm:spPr/>
      <dgm:t>
        <a:bodyPr/>
        <a:lstStyle/>
        <a:p>
          <a:endParaRPr lang="en-US"/>
        </a:p>
      </dgm:t>
    </dgm:pt>
    <dgm:pt modelId="{E3036B7E-7667-4503-9B83-2E24BDA12D6E}" type="sibTrans" cxnId="{1A9929FF-9767-45E1-84A2-FBFDA5ABA462}">
      <dgm:prSet/>
      <dgm:spPr/>
      <dgm:t>
        <a:bodyPr/>
        <a:lstStyle/>
        <a:p>
          <a:endParaRPr lang="en-US"/>
        </a:p>
      </dgm:t>
    </dgm:pt>
    <dgm:pt modelId="{FA137441-061E-4A28-8A82-F42F7BA3C16E}" type="pres">
      <dgm:prSet presAssocID="{7C07094D-8717-4F00-9B33-985A67988852}" presName="compositeShape" presStyleCnt="0">
        <dgm:presLayoutVars>
          <dgm:chMax val="7"/>
          <dgm:dir/>
          <dgm:resizeHandles val="exact"/>
        </dgm:presLayoutVars>
      </dgm:prSet>
      <dgm:spPr/>
    </dgm:pt>
    <dgm:pt modelId="{DDB74050-0C9D-48E8-8E98-9B5F493311C6}" type="pres">
      <dgm:prSet presAssocID="{7C07094D-8717-4F00-9B33-985A67988852}" presName="wedge1" presStyleLbl="node1" presStyleIdx="0" presStyleCnt="3"/>
      <dgm:spPr/>
      <dgm:t>
        <a:bodyPr/>
        <a:lstStyle/>
        <a:p>
          <a:endParaRPr lang="en-US"/>
        </a:p>
      </dgm:t>
    </dgm:pt>
    <dgm:pt modelId="{71D7D6DB-3642-4A94-994E-40CB5F911824}" type="pres">
      <dgm:prSet presAssocID="{7C07094D-8717-4F00-9B33-985A67988852}" presName="dummy1a" presStyleCnt="0"/>
      <dgm:spPr/>
    </dgm:pt>
    <dgm:pt modelId="{813A855E-79CC-4FA5-9B00-EEAD45B30B86}" type="pres">
      <dgm:prSet presAssocID="{7C07094D-8717-4F00-9B33-985A67988852}" presName="dummy1b" presStyleCnt="0"/>
      <dgm:spPr/>
    </dgm:pt>
    <dgm:pt modelId="{1BBCBB67-6A9C-4B5C-ABE5-5191579CF1C5}" type="pres">
      <dgm:prSet presAssocID="{7C07094D-8717-4F00-9B33-985A67988852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2B572B-743F-436F-BDDC-1F1C32024D2D}" type="pres">
      <dgm:prSet presAssocID="{7C07094D-8717-4F00-9B33-985A67988852}" presName="wedge2" presStyleLbl="node1" presStyleIdx="1" presStyleCnt="3" custLinFactNeighborX="883" custLinFactNeighborY="-151"/>
      <dgm:spPr/>
      <dgm:t>
        <a:bodyPr/>
        <a:lstStyle/>
        <a:p>
          <a:endParaRPr lang="en-US"/>
        </a:p>
      </dgm:t>
    </dgm:pt>
    <dgm:pt modelId="{19E3F3AF-F6CA-42E1-9B1D-537804ACCB24}" type="pres">
      <dgm:prSet presAssocID="{7C07094D-8717-4F00-9B33-985A67988852}" presName="dummy2a" presStyleCnt="0"/>
      <dgm:spPr/>
    </dgm:pt>
    <dgm:pt modelId="{C5832045-6861-4A95-A10B-07424E6BD33F}" type="pres">
      <dgm:prSet presAssocID="{7C07094D-8717-4F00-9B33-985A67988852}" presName="dummy2b" presStyleCnt="0"/>
      <dgm:spPr/>
    </dgm:pt>
    <dgm:pt modelId="{DB15B1E1-0FE4-4A78-907D-A3B9B5D2003C}" type="pres">
      <dgm:prSet presAssocID="{7C07094D-8717-4F00-9B33-985A67988852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A2D7C1-4CBC-465F-8311-5882E26A6AF3}" type="pres">
      <dgm:prSet presAssocID="{7C07094D-8717-4F00-9B33-985A67988852}" presName="wedge3" presStyleLbl="node1" presStyleIdx="2" presStyleCnt="3"/>
      <dgm:spPr/>
      <dgm:t>
        <a:bodyPr/>
        <a:lstStyle/>
        <a:p>
          <a:endParaRPr lang="en-US"/>
        </a:p>
      </dgm:t>
    </dgm:pt>
    <dgm:pt modelId="{7581042B-7AA8-48F9-8AFF-DF666189A12D}" type="pres">
      <dgm:prSet presAssocID="{7C07094D-8717-4F00-9B33-985A67988852}" presName="dummy3a" presStyleCnt="0"/>
      <dgm:spPr/>
    </dgm:pt>
    <dgm:pt modelId="{DD0ABB9B-E7CC-421C-91AB-2EB6CF416C7E}" type="pres">
      <dgm:prSet presAssocID="{7C07094D-8717-4F00-9B33-985A67988852}" presName="dummy3b" presStyleCnt="0"/>
      <dgm:spPr/>
    </dgm:pt>
    <dgm:pt modelId="{1B7BA9AB-111C-41AF-A9D1-2140AB426799}" type="pres">
      <dgm:prSet presAssocID="{7C07094D-8717-4F00-9B33-985A67988852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91CEE6-CBEB-4699-BA0C-0E8B0EC721A9}" type="pres">
      <dgm:prSet presAssocID="{398FE2D2-BE14-4F31-BF25-636263ABD05C}" presName="arrowWedge1" presStyleLbl="fgSibTrans2D1" presStyleIdx="0" presStyleCnt="3"/>
      <dgm:spPr/>
    </dgm:pt>
    <dgm:pt modelId="{4465B177-3E63-4A3D-AFA9-1C0D4C191D52}" type="pres">
      <dgm:prSet presAssocID="{098E3E71-63FD-455C-AAFC-4E3E06BB2516}" presName="arrowWedge2" presStyleLbl="fgSibTrans2D1" presStyleIdx="1" presStyleCnt="3"/>
      <dgm:spPr/>
    </dgm:pt>
    <dgm:pt modelId="{08C7922A-822D-4E3C-B66F-B1E8D6CDCE90}" type="pres">
      <dgm:prSet presAssocID="{E3036B7E-7667-4503-9B83-2E24BDA12D6E}" presName="arrowWedge3" presStyleLbl="fgSibTrans2D1" presStyleIdx="2" presStyleCnt="3"/>
      <dgm:spPr/>
    </dgm:pt>
  </dgm:ptLst>
  <dgm:cxnLst>
    <dgm:cxn modelId="{1A9929FF-9767-45E1-84A2-FBFDA5ABA462}" srcId="{7C07094D-8717-4F00-9B33-985A67988852}" destId="{63D63A38-65BA-475D-ADC4-973275C98D42}" srcOrd="2" destOrd="0" parTransId="{333D29CC-6178-4426-834E-FFC375FCF452}" sibTransId="{E3036B7E-7667-4503-9B83-2E24BDA12D6E}"/>
    <dgm:cxn modelId="{8B412E1C-EC9B-4463-A389-4A3AB76FBE37}" srcId="{7C07094D-8717-4F00-9B33-985A67988852}" destId="{99774B58-BAB3-4FA8-A71B-D648BA6797AF}" srcOrd="0" destOrd="0" parTransId="{6AF752AC-C4A8-4FE7-91D2-58FD29F65514}" sibTransId="{398FE2D2-BE14-4F31-BF25-636263ABD05C}"/>
    <dgm:cxn modelId="{F72C6139-39FB-4B81-BF60-5F3EE9CDA33D}" type="presOf" srcId="{63D63A38-65BA-475D-ADC4-973275C98D42}" destId="{E6A2D7C1-4CBC-465F-8311-5882E26A6AF3}" srcOrd="0" destOrd="0" presId="urn:microsoft.com/office/officeart/2005/8/layout/cycle8"/>
    <dgm:cxn modelId="{7416FD47-4072-4649-997B-CAAF58C2DF36}" type="presOf" srcId="{06EB8A7B-0983-4C14-B7F4-16DD2D3DB539}" destId="{9D2B572B-743F-436F-BDDC-1F1C32024D2D}" srcOrd="0" destOrd="0" presId="urn:microsoft.com/office/officeart/2005/8/layout/cycle8"/>
    <dgm:cxn modelId="{8A1C6A2C-BF5B-471B-A960-5B062C0765D5}" srcId="{7C07094D-8717-4F00-9B33-985A67988852}" destId="{06EB8A7B-0983-4C14-B7F4-16DD2D3DB539}" srcOrd="1" destOrd="0" parTransId="{6CBB099F-37C7-40AF-96B4-95885B4781E0}" sibTransId="{098E3E71-63FD-455C-AAFC-4E3E06BB2516}"/>
    <dgm:cxn modelId="{7310A70B-3623-4791-BF76-663BBCB49E19}" type="presOf" srcId="{7C07094D-8717-4F00-9B33-985A67988852}" destId="{FA137441-061E-4A28-8A82-F42F7BA3C16E}" srcOrd="0" destOrd="0" presId="urn:microsoft.com/office/officeart/2005/8/layout/cycle8"/>
    <dgm:cxn modelId="{1D0F3BCC-255F-464A-B817-F40D8696CEF0}" type="presOf" srcId="{06EB8A7B-0983-4C14-B7F4-16DD2D3DB539}" destId="{DB15B1E1-0FE4-4A78-907D-A3B9B5D2003C}" srcOrd="1" destOrd="0" presId="urn:microsoft.com/office/officeart/2005/8/layout/cycle8"/>
    <dgm:cxn modelId="{00629BEC-5093-47F7-884A-4DA98315ABD8}" type="presOf" srcId="{99774B58-BAB3-4FA8-A71B-D648BA6797AF}" destId="{1BBCBB67-6A9C-4B5C-ABE5-5191579CF1C5}" srcOrd="1" destOrd="0" presId="urn:microsoft.com/office/officeart/2005/8/layout/cycle8"/>
    <dgm:cxn modelId="{62F7FCA9-4101-4531-AD2B-5F7DFCBF0EE8}" type="presOf" srcId="{99774B58-BAB3-4FA8-A71B-D648BA6797AF}" destId="{DDB74050-0C9D-48E8-8E98-9B5F493311C6}" srcOrd="0" destOrd="0" presId="urn:microsoft.com/office/officeart/2005/8/layout/cycle8"/>
    <dgm:cxn modelId="{B8569C65-B6A4-4966-A89A-9C4D3506DDA0}" type="presOf" srcId="{63D63A38-65BA-475D-ADC4-973275C98D42}" destId="{1B7BA9AB-111C-41AF-A9D1-2140AB426799}" srcOrd="1" destOrd="0" presId="urn:microsoft.com/office/officeart/2005/8/layout/cycle8"/>
    <dgm:cxn modelId="{DB6E998F-53A3-4C99-A5BE-3AF5CBF85855}" type="presParOf" srcId="{FA137441-061E-4A28-8A82-F42F7BA3C16E}" destId="{DDB74050-0C9D-48E8-8E98-9B5F493311C6}" srcOrd="0" destOrd="0" presId="urn:microsoft.com/office/officeart/2005/8/layout/cycle8"/>
    <dgm:cxn modelId="{E9B499C0-28A8-46C3-8DCD-11D7E0247571}" type="presParOf" srcId="{FA137441-061E-4A28-8A82-F42F7BA3C16E}" destId="{71D7D6DB-3642-4A94-994E-40CB5F911824}" srcOrd="1" destOrd="0" presId="urn:microsoft.com/office/officeart/2005/8/layout/cycle8"/>
    <dgm:cxn modelId="{48737AE1-F6B6-4327-90C9-940F8B69C465}" type="presParOf" srcId="{FA137441-061E-4A28-8A82-F42F7BA3C16E}" destId="{813A855E-79CC-4FA5-9B00-EEAD45B30B86}" srcOrd="2" destOrd="0" presId="urn:microsoft.com/office/officeart/2005/8/layout/cycle8"/>
    <dgm:cxn modelId="{1DDD110E-C382-4D02-AF5F-21C6236CAC5E}" type="presParOf" srcId="{FA137441-061E-4A28-8A82-F42F7BA3C16E}" destId="{1BBCBB67-6A9C-4B5C-ABE5-5191579CF1C5}" srcOrd="3" destOrd="0" presId="urn:microsoft.com/office/officeart/2005/8/layout/cycle8"/>
    <dgm:cxn modelId="{E2B0C2C9-C05D-42D0-ABB8-03D94089E297}" type="presParOf" srcId="{FA137441-061E-4A28-8A82-F42F7BA3C16E}" destId="{9D2B572B-743F-436F-BDDC-1F1C32024D2D}" srcOrd="4" destOrd="0" presId="urn:microsoft.com/office/officeart/2005/8/layout/cycle8"/>
    <dgm:cxn modelId="{4A387A61-8CF6-437F-8188-EDEEA42F2864}" type="presParOf" srcId="{FA137441-061E-4A28-8A82-F42F7BA3C16E}" destId="{19E3F3AF-F6CA-42E1-9B1D-537804ACCB24}" srcOrd="5" destOrd="0" presId="urn:microsoft.com/office/officeart/2005/8/layout/cycle8"/>
    <dgm:cxn modelId="{858C4847-BD25-44A6-A6C2-F7BEB2C8412C}" type="presParOf" srcId="{FA137441-061E-4A28-8A82-F42F7BA3C16E}" destId="{C5832045-6861-4A95-A10B-07424E6BD33F}" srcOrd="6" destOrd="0" presId="urn:microsoft.com/office/officeart/2005/8/layout/cycle8"/>
    <dgm:cxn modelId="{50E1E14A-A463-4EBA-8075-306A8DBCF315}" type="presParOf" srcId="{FA137441-061E-4A28-8A82-F42F7BA3C16E}" destId="{DB15B1E1-0FE4-4A78-907D-A3B9B5D2003C}" srcOrd="7" destOrd="0" presId="urn:microsoft.com/office/officeart/2005/8/layout/cycle8"/>
    <dgm:cxn modelId="{F443FD56-43E8-4FE9-86BE-1FBE5FB7B23F}" type="presParOf" srcId="{FA137441-061E-4A28-8A82-F42F7BA3C16E}" destId="{E6A2D7C1-4CBC-465F-8311-5882E26A6AF3}" srcOrd="8" destOrd="0" presId="urn:microsoft.com/office/officeart/2005/8/layout/cycle8"/>
    <dgm:cxn modelId="{3399DF43-9DFC-47C2-B413-6CA0F4377017}" type="presParOf" srcId="{FA137441-061E-4A28-8A82-F42F7BA3C16E}" destId="{7581042B-7AA8-48F9-8AFF-DF666189A12D}" srcOrd="9" destOrd="0" presId="urn:microsoft.com/office/officeart/2005/8/layout/cycle8"/>
    <dgm:cxn modelId="{392F9C17-A6DB-45F8-BFC5-99035A013468}" type="presParOf" srcId="{FA137441-061E-4A28-8A82-F42F7BA3C16E}" destId="{DD0ABB9B-E7CC-421C-91AB-2EB6CF416C7E}" srcOrd="10" destOrd="0" presId="urn:microsoft.com/office/officeart/2005/8/layout/cycle8"/>
    <dgm:cxn modelId="{C7FD3806-C2EA-41FC-B1DF-D7DE171DD367}" type="presParOf" srcId="{FA137441-061E-4A28-8A82-F42F7BA3C16E}" destId="{1B7BA9AB-111C-41AF-A9D1-2140AB426799}" srcOrd="11" destOrd="0" presId="urn:microsoft.com/office/officeart/2005/8/layout/cycle8"/>
    <dgm:cxn modelId="{5063C5CA-3FDE-4BBA-8A92-7F2D4210E059}" type="presParOf" srcId="{FA137441-061E-4A28-8A82-F42F7BA3C16E}" destId="{F791CEE6-CBEB-4699-BA0C-0E8B0EC721A9}" srcOrd="12" destOrd="0" presId="urn:microsoft.com/office/officeart/2005/8/layout/cycle8"/>
    <dgm:cxn modelId="{922B59AE-A3CA-4B8D-8C0E-9A9ACBAFF1D1}" type="presParOf" srcId="{FA137441-061E-4A28-8A82-F42F7BA3C16E}" destId="{4465B177-3E63-4A3D-AFA9-1C0D4C191D52}" srcOrd="13" destOrd="0" presId="urn:microsoft.com/office/officeart/2005/8/layout/cycle8"/>
    <dgm:cxn modelId="{EBB17173-DC9A-47A0-A354-AEAF0C213900}" type="presParOf" srcId="{FA137441-061E-4A28-8A82-F42F7BA3C16E}" destId="{08C7922A-822D-4E3C-B66F-B1E8D6CDCE90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B74050-0C9D-48E8-8E98-9B5F493311C6}">
      <dsp:nvSpPr>
        <dsp:cNvPr id="0" name=""/>
        <dsp:cNvSpPr/>
      </dsp:nvSpPr>
      <dsp:spPr>
        <a:xfrm>
          <a:off x="3410171" y="342990"/>
          <a:ext cx="4432497" cy="4432497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Step 2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February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Mid Year Review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Discuss progress, amend objectives if necessary</a:t>
          </a:r>
          <a:endParaRPr lang="en-US" sz="1300" kern="1200" dirty="0"/>
        </a:p>
      </dsp:txBody>
      <dsp:txXfrm>
        <a:off x="5746203" y="1282258"/>
        <a:ext cx="1583034" cy="1319195"/>
      </dsp:txXfrm>
    </dsp:sp>
    <dsp:sp modelId="{9D2B572B-743F-436F-BDDC-1F1C32024D2D}">
      <dsp:nvSpPr>
        <dsp:cNvPr id="0" name=""/>
        <dsp:cNvSpPr/>
      </dsp:nvSpPr>
      <dsp:spPr>
        <a:xfrm>
          <a:off x="3358022" y="494601"/>
          <a:ext cx="4432497" cy="4432497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Step 3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July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End of Year </a:t>
          </a:r>
          <a:r>
            <a:rPr lang="en-US" sz="1300" kern="1200" dirty="0" smtClean="0"/>
            <a:t>Review</a:t>
          </a:r>
          <a:br>
            <a:rPr lang="en-US" sz="1300" kern="1200" dirty="0" smtClean="0"/>
          </a:br>
          <a:r>
            <a:rPr lang="en-US" sz="1300" kern="1200" dirty="0" smtClean="0"/>
            <a:t>Pay Decision</a:t>
          </a:r>
          <a:endParaRPr lang="en-US" sz="1300" kern="1200" dirty="0"/>
        </a:p>
      </dsp:txBody>
      <dsp:txXfrm>
        <a:off x="4413379" y="3370448"/>
        <a:ext cx="2374552" cy="1160892"/>
      </dsp:txXfrm>
    </dsp:sp>
    <dsp:sp modelId="{E6A2D7C1-4CBC-465F-8311-5882E26A6AF3}">
      <dsp:nvSpPr>
        <dsp:cNvPr id="0" name=""/>
        <dsp:cNvSpPr/>
      </dsp:nvSpPr>
      <dsp:spPr>
        <a:xfrm>
          <a:off x="3227595" y="342990"/>
          <a:ext cx="4432497" cy="4432497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Step 1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September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Set new objectives</a:t>
          </a:r>
          <a:endParaRPr lang="en-US" sz="1300" kern="1200" dirty="0"/>
        </a:p>
      </dsp:txBody>
      <dsp:txXfrm>
        <a:off x="3741026" y="1282258"/>
        <a:ext cx="1583034" cy="1319195"/>
      </dsp:txXfrm>
    </dsp:sp>
    <dsp:sp modelId="{F791CEE6-CBEB-4699-BA0C-0E8B0EC721A9}">
      <dsp:nvSpPr>
        <dsp:cNvPr id="0" name=""/>
        <dsp:cNvSpPr/>
      </dsp:nvSpPr>
      <dsp:spPr>
        <a:xfrm>
          <a:off x="3136145" y="68598"/>
          <a:ext cx="4981283" cy="4981283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65B177-3E63-4A3D-AFA9-1C0D4C191D52}">
      <dsp:nvSpPr>
        <dsp:cNvPr id="0" name=""/>
        <dsp:cNvSpPr/>
      </dsp:nvSpPr>
      <dsp:spPr>
        <a:xfrm>
          <a:off x="3083629" y="219928"/>
          <a:ext cx="4981283" cy="4981283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C7922A-822D-4E3C-B66F-B1E8D6CDCE90}">
      <dsp:nvSpPr>
        <dsp:cNvPr id="0" name=""/>
        <dsp:cNvSpPr/>
      </dsp:nvSpPr>
      <dsp:spPr>
        <a:xfrm>
          <a:off x="2952836" y="68598"/>
          <a:ext cx="4981283" cy="4981283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7506-9473-4EF8-8988-6A7833169C48}" type="datetimeFigureOut">
              <a:rPr lang="en-GB" smtClean="0"/>
              <a:t>15/09/2021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55135-D635-4988-AFB1-22354F451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986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7506-9473-4EF8-8988-6A7833169C48}" type="datetimeFigureOut">
              <a:rPr lang="en-GB" smtClean="0"/>
              <a:t>15/09/2021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55135-D635-4988-AFB1-22354F451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860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7506-9473-4EF8-8988-6A7833169C48}" type="datetimeFigureOut">
              <a:rPr lang="en-GB" smtClean="0"/>
              <a:t>15/09/2021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55135-D635-4988-AFB1-22354F451989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91166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7506-9473-4EF8-8988-6A7833169C48}" type="datetimeFigureOut">
              <a:rPr lang="en-GB" smtClean="0"/>
              <a:t>15/09/2021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55135-D635-4988-AFB1-22354F451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5130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7506-9473-4EF8-8988-6A7833169C48}" type="datetimeFigureOut">
              <a:rPr lang="en-GB" smtClean="0"/>
              <a:t>15/09/2021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55135-D635-4988-AFB1-22354F451989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1278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7506-9473-4EF8-8988-6A7833169C48}" type="datetimeFigureOut">
              <a:rPr lang="en-GB" smtClean="0"/>
              <a:t>15/09/2021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55135-D635-4988-AFB1-22354F451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4381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7506-9473-4EF8-8988-6A7833169C48}" type="datetimeFigureOut">
              <a:rPr lang="en-GB" smtClean="0"/>
              <a:t>15/09/2021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55135-D635-4988-AFB1-22354F451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91550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7506-9473-4EF8-8988-6A7833169C48}" type="datetimeFigureOut">
              <a:rPr lang="en-GB" smtClean="0"/>
              <a:t>15/09/2021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55135-D635-4988-AFB1-22354F451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518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7506-9473-4EF8-8988-6A7833169C48}" type="datetimeFigureOut">
              <a:rPr lang="en-GB" smtClean="0"/>
              <a:t>15/09/2021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55135-D635-4988-AFB1-22354F451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232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7506-9473-4EF8-8988-6A7833169C48}" type="datetimeFigureOut">
              <a:rPr lang="en-GB" smtClean="0"/>
              <a:t>15/09/2021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55135-D635-4988-AFB1-22354F451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335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7506-9473-4EF8-8988-6A7833169C48}" type="datetimeFigureOut">
              <a:rPr lang="en-GB" smtClean="0"/>
              <a:t>15/09/2021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55135-D635-4988-AFB1-22354F451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535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7506-9473-4EF8-8988-6A7833169C48}" type="datetimeFigureOut">
              <a:rPr lang="en-GB" smtClean="0"/>
              <a:t>15/09/2021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55135-D635-4988-AFB1-22354F451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98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7506-9473-4EF8-8988-6A7833169C48}" type="datetimeFigureOut">
              <a:rPr lang="en-GB" smtClean="0"/>
              <a:t>15/09/2021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55135-D635-4988-AFB1-22354F451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3553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7506-9473-4EF8-8988-6A7833169C48}" type="datetimeFigureOut">
              <a:rPr lang="en-GB" smtClean="0"/>
              <a:t>15/09/2021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55135-D635-4988-AFB1-22354F451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917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7506-9473-4EF8-8988-6A7833169C48}" type="datetimeFigureOut">
              <a:rPr lang="en-GB" smtClean="0"/>
              <a:t>15/09/2021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55135-D635-4988-AFB1-22354F451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996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7506-9473-4EF8-8988-6A7833169C48}" type="datetimeFigureOut">
              <a:rPr lang="en-GB" smtClean="0"/>
              <a:t>15/09/2021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55135-D635-4988-AFB1-22354F451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541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07506-9473-4EF8-8988-6A7833169C48}" type="datetimeFigureOut">
              <a:rPr lang="en-GB" smtClean="0"/>
              <a:t>15/09/2021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CB55135-D635-4988-AFB1-22354F451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570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PERFORMANCE MANAGEMENT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Repton Manor Primary School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140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Performance Management Cycle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8723373"/>
              </p:ext>
            </p:extLst>
          </p:nvPr>
        </p:nvGraphicFramePr>
        <p:xfrm>
          <a:off x="560867" y="1311564"/>
          <a:ext cx="11070265" cy="52767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loud Callout 6"/>
          <p:cNvSpPr/>
          <p:nvPr/>
        </p:nvSpPr>
        <p:spPr>
          <a:xfrm rot="11029419">
            <a:off x="1873483" y="5573701"/>
            <a:ext cx="3149885" cy="1160291"/>
          </a:xfrm>
          <a:prstGeom prst="cloud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2516500" y="5722654"/>
            <a:ext cx="283805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Self Review:</a:t>
            </a:r>
          </a:p>
          <a:p>
            <a:r>
              <a:rPr lang="en-GB" sz="1400" dirty="0" smtClean="0"/>
              <a:t>Supporting Evidence</a:t>
            </a:r>
          </a:p>
          <a:p>
            <a:r>
              <a:rPr lang="en-GB" sz="1400" dirty="0" smtClean="0"/>
              <a:t>Ideas for new objectives</a:t>
            </a:r>
            <a:endParaRPr lang="en-GB" sz="1400" dirty="0"/>
          </a:p>
        </p:txBody>
      </p:sp>
      <p:sp>
        <p:nvSpPr>
          <p:cNvPr id="10" name="Right Arrow Callout 9"/>
          <p:cNvSpPr/>
          <p:nvPr/>
        </p:nvSpPr>
        <p:spPr>
          <a:xfrm>
            <a:off x="757382" y="1988284"/>
            <a:ext cx="3006544" cy="2115879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Consider;</a:t>
            </a:r>
          </a:p>
          <a:p>
            <a:pPr algn="ctr"/>
            <a:r>
              <a:rPr lang="en-GB" dirty="0" smtClean="0"/>
              <a:t>School Plan</a:t>
            </a:r>
          </a:p>
          <a:p>
            <a:pPr algn="ctr"/>
            <a:r>
              <a:rPr lang="en-GB" dirty="0" smtClean="0"/>
              <a:t>Job Description</a:t>
            </a:r>
          </a:p>
          <a:p>
            <a:pPr algn="ctr"/>
            <a:r>
              <a:rPr lang="en-GB" dirty="0" smtClean="0"/>
              <a:t>Personal Development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051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Appraisee</a:t>
            </a:r>
            <a:r>
              <a:rPr lang="en-GB" dirty="0"/>
              <a:t> would expect to have 3 objectives;</a:t>
            </a:r>
          </a:p>
          <a:p>
            <a:pPr lvl="1"/>
            <a:r>
              <a:rPr lang="en-GB" dirty="0"/>
              <a:t>Whole School</a:t>
            </a:r>
          </a:p>
          <a:p>
            <a:pPr lvl="1"/>
            <a:r>
              <a:rPr lang="en-GB" dirty="0"/>
              <a:t>Team</a:t>
            </a:r>
          </a:p>
          <a:p>
            <a:pPr lvl="1"/>
            <a:r>
              <a:rPr lang="en-GB" dirty="0"/>
              <a:t>Professional</a:t>
            </a:r>
          </a:p>
          <a:p>
            <a:r>
              <a:rPr lang="en-GB" dirty="0" err="1"/>
              <a:t>Appraisees</a:t>
            </a:r>
            <a:r>
              <a:rPr lang="en-GB" dirty="0"/>
              <a:t> with wider roles across the school, such as teachers with TLRs, leadership team and </a:t>
            </a:r>
            <a:r>
              <a:rPr lang="en-GB" dirty="0" err="1"/>
              <a:t>Headteacher</a:t>
            </a:r>
            <a:r>
              <a:rPr lang="en-GB" dirty="0"/>
              <a:t>, would normally expect to have one additional objective in the relevant area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732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Setting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Objectives must be such that if they are achieved they contribute to;</a:t>
            </a:r>
          </a:p>
          <a:p>
            <a:pPr lvl="1"/>
            <a:r>
              <a:rPr lang="en-GB" dirty="0" smtClean="0"/>
              <a:t>Improving the education of pupils at the school</a:t>
            </a:r>
          </a:p>
          <a:p>
            <a:pPr lvl="1"/>
            <a:r>
              <a:rPr lang="en-GB" dirty="0" smtClean="0"/>
              <a:t>Linked to the School Plan</a:t>
            </a:r>
          </a:p>
          <a:p>
            <a:r>
              <a:rPr lang="en-GB" dirty="0" smtClean="0"/>
              <a:t>SMART Objectives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43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Examples of SMART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Teaching Objective</a:t>
            </a:r>
          </a:p>
          <a:p>
            <a:pPr lvl="1"/>
            <a:r>
              <a:rPr lang="en-GB" dirty="0" smtClean="0"/>
              <a:t>Targeted lower ability children achieve age appropriate mathematics by end of year</a:t>
            </a:r>
          </a:p>
          <a:p>
            <a:r>
              <a:rPr lang="en-GB" dirty="0" smtClean="0"/>
              <a:t>TA Objective</a:t>
            </a:r>
          </a:p>
          <a:p>
            <a:pPr lvl="1"/>
            <a:r>
              <a:rPr lang="en-GB" dirty="0" smtClean="0"/>
              <a:t>To ensure accelerated progress for lower ability focused mathematics group (3 x weekly)</a:t>
            </a:r>
          </a:p>
          <a:p>
            <a:r>
              <a:rPr lang="en-GB" dirty="0" smtClean="0"/>
              <a:t>FLO Objective</a:t>
            </a:r>
          </a:p>
          <a:p>
            <a:pPr lvl="1"/>
            <a:r>
              <a:rPr lang="en-GB" dirty="0" smtClean="0"/>
              <a:t>To embed teachers’ use of engagement and well being scores to impact on </a:t>
            </a:r>
            <a:r>
              <a:rPr lang="en-GB" dirty="0" err="1" smtClean="0"/>
              <a:t>childrens</a:t>
            </a:r>
            <a:r>
              <a:rPr lang="en-GB" dirty="0" smtClean="0"/>
              <a:t>’ resilience and quality of teaching</a:t>
            </a:r>
          </a:p>
        </p:txBody>
      </p:sp>
    </p:spTree>
    <p:extLst>
      <p:ext uri="{BB962C8B-B14F-4D97-AF65-F5344CB8AC3E}">
        <p14:creationId xmlns:p14="http://schemas.microsoft.com/office/powerpoint/2010/main" val="282657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Appriaser</a:t>
            </a:r>
            <a:r>
              <a:rPr lang="en-GB" dirty="0" smtClean="0"/>
              <a:t> </a:t>
            </a:r>
            <a:r>
              <a:rPr lang="en-GB" dirty="0" smtClean="0"/>
              <a:t>Skills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Questioning</a:t>
            </a:r>
          </a:p>
          <a:p>
            <a:pPr lvl="1"/>
            <a:r>
              <a:rPr lang="en-GB" dirty="0" smtClean="0"/>
              <a:t>Reflective – On reflection what do you think you would…</a:t>
            </a:r>
          </a:p>
          <a:p>
            <a:pPr lvl="1"/>
            <a:r>
              <a:rPr lang="en-GB" dirty="0" smtClean="0"/>
              <a:t>Leading – So would you agree that….</a:t>
            </a:r>
          </a:p>
          <a:p>
            <a:r>
              <a:rPr lang="en-GB" dirty="0" smtClean="0"/>
              <a:t>Listening</a:t>
            </a:r>
          </a:p>
          <a:p>
            <a:pPr lvl="1"/>
            <a:r>
              <a:rPr lang="en-GB" dirty="0" smtClean="0"/>
              <a:t>Active Listening – not just words, tone, facial expression, body language</a:t>
            </a:r>
          </a:p>
          <a:p>
            <a:pPr lvl="1"/>
            <a:r>
              <a:rPr lang="en-GB" dirty="0" smtClean="0"/>
              <a:t>Don’t be afraid of silence</a:t>
            </a:r>
          </a:p>
          <a:p>
            <a:r>
              <a:rPr lang="en-GB" dirty="0" smtClean="0"/>
              <a:t>Coaching</a:t>
            </a:r>
          </a:p>
          <a:p>
            <a:r>
              <a:rPr lang="en-GB" dirty="0" smtClean="0"/>
              <a:t>Giving feedback</a:t>
            </a:r>
          </a:p>
          <a:p>
            <a:r>
              <a:rPr lang="en-GB" dirty="0" smtClean="0"/>
              <a:t>Gaining Agreement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820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Apprais</a:t>
            </a:r>
            <a:r>
              <a:rPr lang="en-GB" dirty="0" err="1" smtClean="0"/>
              <a:t>ee</a:t>
            </a:r>
            <a:r>
              <a:rPr lang="en-GB" dirty="0" smtClean="0"/>
              <a:t> </a:t>
            </a:r>
            <a:r>
              <a:rPr lang="en-GB" dirty="0" smtClean="0"/>
              <a:t>Skills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Play an active role in your Performance Management</a:t>
            </a:r>
          </a:p>
          <a:p>
            <a:r>
              <a:rPr lang="en-GB" dirty="0" smtClean="0"/>
              <a:t>Be prepared and engaged</a:t>
            </a:r>
          </a:p>
          <a:p>
            <a:r>
              <a:rPr lang="en-GB" dirty="0" smtClean="0"/>
              <a:t>Self review</a:t>
            </a:r>
          </a:p>
          <a:p>
            <a:pPr lvl="1"/>
            <a:r>
              <a:rPr lang="en-GB" dirty="0" smtClean="0"/>
              <a:t>Success of last year</a:t>
            </a:r>
          </a:p>
          <a:p>
            <a:pPr lvl="1"/>
            <a:r>
              <a:rPr lang="en-GB" dirty="0" smtClean="0"/>
              <a:t>Lessons of last year – development areas</a:t>
            </a:r>
          </a:p>
          <a:p>
            <a:pPr lvl="1"/>
            <a:r>
              <a:rPr lang="en-GB" dirty="0" smtClean="0"/>
              <a:t>Evidence</a:t>
            </a:r>
          </a:p>
          <a:p>
            <a:r>
              <a:rPr lang="en-GB" dirty="0" smtClean="0"/>
              <a:t>Consider own aspirations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895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Being prepared;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TCP</a:t>
            </a:r>
          </a:p>
          <a:p>
            <a:r>
              <a:rPr lang="en-GB" dirty="0" smtClean="0"/>
              <a:t>Teacher Standards</a:t>
            </a:r>
          </a:p>
          <a:p>
            <a:r>
              <a:rPr lang="en-GB" dirty="0" smtClean="0"/>
              <a:t>Job Descriptions</a:t>
            </a:r>
          </a:p>
          <a:p>
            <a:r>
              <a:rPr lang="en-GB" dirty="0" smtClean="0"/>
              <a:t>Previous Objectives</a:t>
            </a:r>
          </a:p>
          <a:p>
            <a:r>
              <a:rPr lang="en-GB" smtClean="0"/>
              <a:t>Evidence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42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565</TotalTime>
  <Words>274</Words>
  <Application>Microsoft Office PowerPoint</Application>
  <PresentationFormat>Widescreen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</vt:lpstr>
      <vt:lpstr>PERFORMANCE MANAGEMENT</vt:lpstr>
      <vt:lpstr>The Performance Management Cycle</vt:lpstr>
      <vt:lpstr>Objectives</vt:lpstr>
      <vt:lpstr>Setting Objectives</vt:lpstr>
      <vt:lpstr>Examples of SMART Objectives</vt:lpstr>
      <vt:lpstr>Appriaser Skills</vt:lpstr>
      <vt:lpstr>Appraisee Skills</vt:lpstr>
      <vt:lpstr>Being prepared;</vt:lpstr>
    </vt:vector>
  </TitlesOfParts>
  <Company>Repton Manor School, Ashford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MANAGEMENT</dc:title>
  <dc:creator>Vikki REEVES</dc:creator>
  <cp:lastModifiedBy>Vikki REEVES</cp:lastModifiedBy>
  <cp:revision>14</cp:revision>
  <dcterms:created xsi:type="dcterms:W3CDTF">2018-09-24T09:29:48Z</dcterms:created>
  <dcterms:modified xsi:type="dcterms:W3CDTF">2021-09-15T15:49:32Z</dcterms:modified>
</cp:coreProperties>
</file>