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330" y="-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9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06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5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10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1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98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08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42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6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8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EE0A-BD75-45A2-95CE-B35E53D63660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51D4D-2B22-4A19-994C-072D317F0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9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112" y="216217"/>
            <a:ext cx="2691246" cy="301417"/>
          </a:xfrm>
        </p:spPr>
        <p:txBody>
          <a:bodyPr>
            <a:normAutofit/>
          </a:bodyPr>
          <a:lstStyle/>
          <a:p>
            <a:r>
              <a:rPr lang="en-GB" sz="1000" b="1" u="sng" dirty="0"/>
              <a:t>Lost or Damaged </a:t>
            </a:r>
            <a:r>
              <a:rPr lang="en-GB" sz="1000" b="1" u="sng" dirty="0" err="1"/>
              <a:t>RWi</a:t>
            </a:r>
            <a:r>
              <a:rPr lang="en-GB" sz="1000" b="1" u="sng" dirty="0"/>
              <a:t> books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5" y="951254"/>
            <a:ext cx="1210541" cy="4209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1000" dirty="0"/>
              <a:t>Book returned in good condition.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680854" y="951253"/>
            <a:ext cx="1210541" cy="420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/>
              <a:t>Book returned - damaged.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71475" y="1907270"/>
            <a:ext cx="1210541" cy="420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/>
              <a:t>Reissue new book.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680853" y="1907270"/>
            <a:ext cx="1210541" cy="420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 lnSpcReduction="10000"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/>
              <a:t>Parents to pay for a replacement via </a:t>
            </a:r>
            <a:r>
              <a:rPr lang="en-GB" sz="1000" dirty="0" smtClean="0"/>
              <a:t>SCOPAY. </a:t>
            </a:r>
            <a:endParaRPr lang="en-GB" sz="100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209212" y="987593"/>
            <a:ext cx="1210541" cy="4209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/>
              <a:t>Book lost. 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1855978" y="3008599"/>
            <a:ext cx="2860291" cy="10794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 lnSpcReduction="10000"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Which book is damaged or lost?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Book Bag Book - £3.50</a:t>
            </a:r>
          </a:p>
          <a:p>
            <a:r>
              <a:rPr lang="en-GB" sz="1000" b="1" dirty="0" smtClean="0">
                <a:solidFill>
                  <a:srgbClr val="FF0000"/>
                </a:solidFill>
              </a:rPr>
              <a:t>Black and White copy - £1.00</a:t>
            </a:r>
          </a:p>
          <a:p>
            <a:r>
              <a:rPr lang="en-GB" sz="1000" dirty="0" smtClean="0"/>
              <a:t>Class teacher to make parents aware that there will be a fee charged.  </a:t>
            </a:r>
          </a:p>
          <a:p>
            <a:endParaRPr lang="en-GB" sz="10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855978" y="4398236"/>
            <a:ext cx="2860291" cy="4209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smtClean="0"/>
              <a:t>Teaching </a:t>
            </a:r>
            <a:r>
              <a:rPr lang="en-GB" sz="1000" dirty="0" smtClean="0"/>
              <a:t>team to make Finance Officer &amp; </a:t>
            </a:r>
            <a:r>
              <a:rPr lang="en-GB" sz="1000" smtClean="0"/>
              <a:t>Reading Leader aware </a:t>
            </a:r>
            <a:r>
              <a:rPr lang="en-GB" sz="1000" dirty="0" smtClean="0"/>
              <a:t>of book name and child. </a:t>
            </a:r>
          </a:p>
          <a:p>
            <a:endParaRPr lang="en-GB" sz="1000" dirty="0" smtClean="0"/>
          </a:p>
        </p:txBody>
      </p:sp>
      <p:cxnSp>
        <p:nvCxnSpPr>
          <p:cNvPr id="20" name="Straight Arrow Connector 19"/>
          <p:cNvCxnSpPr>
            <a:stCxn id="5" idx="2"/>
            <a:endCxn id="10" idx="0"/>
          </p:cNvCxnSpPr>
          <p:nvPr/>
        </p:nvCxnSpPr>
        <p:spPr>
          <a:xfrm flipH="1">
            <a:off x="3286124" y="1372166"/>
            <a:ext cx="1" cy="535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976744" y="1372166"/>
            <a:ext cx="1" cy="535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10" idx="3"/>
          </p:cNvCxnSpPr>
          <p:nvPr/>
        </p:nvCxnSpPr>
        <p:spPr>
          <a:xfrm rot="5400000">
            <a:off x="4498329" y="801572"/>
            <a:ext cx="709221" cy="192308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4" idx="0"/>
          </p:cNvCxnSpPr>
          <p:nvPr/>
        </p:nvCxnSpPr>
        <p:spPr>
          <a:xfrm>
            <a:off x="3286124" y="2328183"/>
            <a:ext cx="0" cy="6804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4" idx="2"/>
            <a:endCxn id="15" idx="0"/>
          </p:cNvCxnSpPr>
          <p:nvPr/>
        </p:nvCxnSpPr>
        <p:spPr>
          <a:xfrm>
            <a:off x="3286124" y="4088053"/>
            <a:ext cx="0" cy="3101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ubtitle 2"/>
          <p:cNvSpPr txBox="1">
            <a:spLocks/>
          </p:cNvSpPr>
          <p:nvPr/>
        </p:nvSpPr>
        <p:spPr>
          <a:xfrm>
            <a:off x="1855976" y="5150245"/>
            <a:ext cx="2860291" cy="3702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Finance Officer to add fee to parents SCOPAY account within one day. </a:t>
            </a:r>
            <a:endParaRPr lang="en-GB" sz="1000" dirty="0"/>
          </a:p>
        </p:txBody>
      </p:sp>
      <p:cxnSp>
        <p:nvCxnSpPr>
          <p:cNvPr id="34" name="Straight Arrow Connector 33"/>
          <p:cNvCxnSpPr>
            <a:endCxn id="33" idx="0"/>
          </p:cNvCxnSpPr>
          <p:nvPr/>
        </p:nvCxnSpPr>
        <p:spPr>
          <a:xfrm flipH="1">
            <a:off x="3286122" y="4819148"/>
            <a:ext cx="2" cy="3310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ubtitle 2"/>
          <p:cNvSpPr txBox="1">
            <a:spLocks/>
          </p:cNvSpPr>
          <p:nvPr/>
        </p:nvSpPr>
        <p:spPr>
          <a:xfrm>
            <a:off x="1855975" y="5881340"/>
            <a:ext cx="2860291" cy="3702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Once paid, a new book to be issued. </a:t>
            </a:r>
            <a:endParaRPr lang="en-GB" sz="10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3286120" y="5525424"/>
            <a:ext cx="2" cy="3310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371473" y="4115409"/>
            <a:ext cx="1210541" cy="9865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Reading Leader to replenish books in the RR or Small Hall.</a:t>
            </a:r>
          </a:p>
          <a:p>
            <a:r>
              <a:rPr lang="en-GB" sz="1000" dirty="0" smtClean="0"/>
              <a:t>Paper tracking sheet completed.</a:t>
            </a:r>
            <a:endParaRPr lang="en-GB" sz="1000" dirty="0"/>
          </a:p>
        </p:txBody>
      </p:sp>
      <p:cxnSp>
        <p:nvCxnSpPr>
          <p:cNvPr id="43" name="Straight Arrow Connector 42"/>
          <p:cNvCxnSpPr>
            <a:stCxn id="15" idx="1"/>
            <a:endCxn id="40" idx="3"/>
          </p:cNvCxnSpPr>
          <p:nvPr/>
        </p:nvCxnSpPr>
        <p:spPr>
          <a:xfrm flipH="1">
            <a:off x="1582014" y="4608692"/>
            <a:ext cx="2739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ubtitle 2"/>
          <p:cNvSpPr txBox="1">
            <a:spLocks/>
          </p:cNvSpPr>
          <p:nvPr/>
        </p:nvSpPr>
        <p:spPr>
          <a:xfrm>
            <a:off x="252068" y="6986910"/>
            <a:ext cx="6068104" cy="7911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51435" tIns="25718" rIns="51435" bIns="25718" rtlCol="0">
            <a:normAutofit/>
          </a:bodyPr>
          <a:lstStyle>
            <a:lvl1pPr marL="0" indent="0" algn="ctr" defTabSz="91442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3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4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6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7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8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80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92" indent="0" algn="ctr" defTabSz="91442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Finance Office to complete paper record of damaged/lost books.</a:t>
            </a:r>
          </a:p>
          <a:p>
            <a:r>
              <a:rPr lang="en-GB" sz="1000" dirty="0" smtClean="0"/>
              <a:t>Reading Leader to use paper record in office and replenish stock.</a:t>
            </a:r>
          </a:p>
          <a:p>
            <a:r>
              <a:rPr lang="en-GB" sz="1000" dirty="0" smtClean="0"/>
              <a:t>Bulk order of books kept in the Reading </a:t>
            </a:r>
            <a:r>
              <a:rPr lang="en-GB" sz="1000" smtClean="0"/>
              <a:t>Leader’s cupboard.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603078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155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Lost or Damaged RWi books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Lost or Damaged RWi books</dc:title>
  <dc:creator>John PAGE</dc:creator>
  <cp:lastModifiedBy>John PAGE</cp:lastModifiedBy>
  <cp:revision>6</cp:revision>
  <dcterms:created xsi:type="dcterms:W3CDTF">2021-08-25T19:20:16Z</dcterms:created>
  <dcterms:modified xsi:type="dcterms:W3CDTF">2021-08-25T20:58:18Z</dcterms:modified>
</cp:coreProperties>
</file>