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14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381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24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6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26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31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19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77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3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05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5496C-4A6C-40F9-883C-D58C5C224DEA}" type="datetimeFigureOut">
              <a:rPr lang="en-GB" smtClean="0"/>
              <a:t>09/10/2022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3F6DE-94EA-45B7-A7AC-030A3C8411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743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77066" y="257986"/>
            <a:ext cx="1408468" cy="6229762"/>
            <a:chOff x="1296811" y="-1820157"/>
            <a:chExt cx="2228850" cy="98583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96811" y="-1820157"/>
              <a:ext cx="2209800" cy="591502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96811" y="4094868"/>
              <a:ext cx="2228850" cy="3943350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6858001" y="508000"/>
            <a:ext cx="2846143" cy="5981700"/>
            <a:chOff x="2716212" y="62523"/>
            <a:chExt cx="5057775" cy="111252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16212" y="62523"/>
              <a:ext cx="5057775" cy="5572125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20974" y="5634648"/>
              <a:ext cx="5048250" cy="5553075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698400" y="1861050"/>
            <a:ext cx="5044056" cy="4806449"/>
            <a:chOff x="875281" y="0"/>
            <a:chExt cx="7077075" cy="6743700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75281" y="0"/>
              <a:ext cx="7077075" cy="5629275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75281" y="5629275"/>
              <a:ext cx="1181100" cy="1114425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9041" y="257986"/>
            <a:ext cx="1727259" cy="138321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6373" y="683379"/>
            <a:ext cx="1757647" cy="95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85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Repton Manor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M Lynn</dc:creator>
  <cp:lastModifiedBy>Mrs J Chambers</cp:lastModifiedBy>
  <cp:revision>3</cp:revision>
  <dcterms:created xsi:type="dcterms:W3CDTF">2022-09-20T15:06:05Z</dcterms:created>
  <dcterms:modified xsi:type="dcterms:W3CDTF">2022-10-09T20:42:58Z</dcterms:modified>
</cp:coreProperties>
</file>