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80" r:id="rId3"/>
    <p:sldId id="282" r:id="rId4"/>
    <p:sldId id="28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5C76E-3047-4365-8AAE-6785D2CDF0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529C69-9CC8-4901-A750-1F31C2444A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C3669-97C9-47BB-99D5-FC381E46F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1118-0192-4C99-A90B-E53CEB213051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BB3BD-4170-4921-A1B2-D4DA28EC5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0988D-DF8A-4A08-9BC0-3C227D84F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E6F4-A8CC-415D-848F-7D8903748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313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E4035-3051-4EDF-8485-4A1ECEA4D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79A145-A29B-43D1-8806-E63D0C21DF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CA5683-AC3B-4E48-9F42-18B0CA063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1118-0192-4C99-A90B-E53CEB213051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65BEA-3DAC-496E-8D98-65753F8AA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46F88-7BAA-47F6-85E1-FAD6237BE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E6F4-A8CC-415D-848F-7D8903748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150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76DB32-887E-4CC7-8FC0-9394BAED35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B70714-9D40-45A2-B259-2AFF22EB82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DE77A-B9F0-4D09-8B9F-014445401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1118-0192-4C99-A90B-E53CEB213051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A51FF-DA99-4909-8A8B-4F1FAF289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385444-B61F-4BB8-8A2C-ABCFAF91A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E6F4-A8CC-415D-848F-7D8903748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828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5DD3D-1DD5-43C9-9012-EF5FA9CC8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4F06D-72CF-42B6-AD00-3C96FC9DE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DD2F3-4CAC-4A8A-AFE1-7D128967C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1118-0192-4C99-A90B-E53CEB213051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D03C7-AB5C-42A4-9E33-20EA97D65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81179-9C93-4590-BA50-0F67BF1B0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E6F4-A8CC-415D-848F-7D8903748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71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371BF-12BC-4104-BAF4-D9DECD42A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459DFF-155E-4797-8725-44597761C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DAB92-E3ED-4C4C-89FD-5C1792AAD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1118-0192-4C99-A90B-E53CEB213051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1B5A20-3487-4047-8536-BC151290E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5998D-4035-4B30-BE49-E018DB597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E6F4-A8CC-415D-848F-7D8903748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708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DAB5C-DD11-4383-BD83-AAE5C0ECE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FCDEE-A24E-4657-88C3-0D46EBB738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2EC043-0625-4B21-887F-832269D932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C0A5DA-5AB9-4F34-8DCC-08E1E08D2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1118-0192-4C99-A90B-E53CEB213051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692B94-5E52-48F6-9A00-EB30A74F6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CF43D5-E239-46B6-8DB4-64D46A26A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E6F4-A8CC-415D-848F-7D8903748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760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76B39-32A5-4354-BD0F-7F214AF4F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DCEEFB-1A1D-47AA-BA73-6089E621AA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9663DA-73D5-4E4F-B19E-97789C364C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648331-572A-41BF-9F70-498E3B6E51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202998-DE84-454B-999D-DB440B57F4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68F9CF-9BEF-4371-B994-4944A6BC6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1118-0192-4C99-A90B-E53CEB213051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85BDFB-F895-4406-B4D1-5986C3307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886314-3A9B-4021-9517-95C493672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E6F4-A8CC-415D-848F-7D8903748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658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423AF-9A16-48D4-ACE5-F5CB4B546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B7B0CD-12A0-4EED-9C06-926F2CF78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1118-0192-4C99-A90B-E53CEB213051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4907CA-2D8D-4E05-91DC-4877B4B79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AD90E7-D19D-44EA-A1FD-6BA615F12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E6F4-A8CC-415D-848F-7D8903748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401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761AB4-F4DA-489F-8569-29820FD60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1118-0192-4C99-A90B-E53CEB213051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0DFC68-D0B0-4F67-ADB9-0D8A0A4C9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0FAFCA-62AC-4D3B-831F-962004C42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E6F4-A8CC-415D-848F-7D8903748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395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66561-6910-4718-AE1E-1863966DE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EF401-7F92-40D9-9012-D9EE70416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5D4BCD-239A-45CA-8B99-931E6635DE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A08E87-5681-4F79-97F4-B84CE7826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1118-0192-4C99-A90B-E53CEB213051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FC7F1B-596E-4671-AD43-F34A77B12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852B1F-2FA3-47C3-98AD-CACAD990E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E6F4-A8CC-415D-848F-7D8903748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91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E2389-9444-4469-81C9-5741ABD06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2BC7F0-8556-427C-B1F5-60C649AD54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9082AB-8079-4E00-B60D-6906F5AB99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B15705-32D2-48F0-BB8B-04D54130A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1118-0192-4C99-A90B-E53CEB213051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D004B2-1CCB-43A4-A6AE-B3E8F4E7E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5D671C-A1B5-429B-B8BC-4BA545333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E6F4-A8CC-415D-848F-7D8903748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260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CAA76B-9BCE-4E8F-898D-327E7F459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4A1B11-4179-4F1C-8D3F-826F2F0EE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E8E22-F18E-4312-ADBB-E6C18E8BA3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A1118-0192-4C99-A90B-E53CEB213051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FCCCB8-FEA5-4560-8031-C51DA62D09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654C94-073B-4DD3-87AE-866529E08D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AE6F4-A8CC-415D-848F-7D8903748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138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CEF497D-BE61-439F-8111-EDF962A64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831"/>
            <a:ext cx="4254759" cy="14871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11BCD92-BF62-4692-A0FC-D4231B920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KS1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B587CD-9D74-4B71-8A28-3DCDBA3D3B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92361"/>
            <a:ext cx="4981575" cy="23043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EDF4C7B-9F02-463F-B7CD-B857270E05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7502" y="474384"/>
            <a:ext cx="3880563" cy="27302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0D80371-6C0F-4E68-AB8E-F52BD076F1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1575" y="3843950"/>
            <a:ext cx="7210425" cy="30194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F0E9BED-FC8E-4D63-873B-C7378C529F9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5402047"/>
            <a:ext cx="5856903" cy="14559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43826D7-80C3-4FC9-AF99-CFE17AA36C7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45829" y="7411"/>
            <a:ext cx="4746171" cy="3836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924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0D987CB-F3F6-4056-8FF2-9C44217BC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5553076" cy="42587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6842F82-1E9E-40BA-A164-56D89B76CD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8925" y="3067050"/>
            <a:ext cx="5553075" cy="37909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0C04531-A272-4F6E-83ED-492EF0EC33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31428" y="1"/>
            <a:ext cx="5660571" cy="15504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64DCC75-0693-43BB-A522-7BCF89EF3E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331849"/>
            <a:ext cx="6531428" cy="25261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CCA6143-0330-4F01-AB5F-653203FF6F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60570" y="1550441"/>
            <a:ext cx="6531429" cy="1551429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DAC97E6B-CDF4-4CEB-895F-510DE1D2E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KS1</a:t>
            </a:r>
          </a:p>
        </p:txBody>
      </p:sp>
    </p:spTree>
    <p:extLst>
      <p:ext uri="{BB962C8B-B14F-4D97-AF65-F5344CB8AC3E}">
        <p14:creationId xmlns:p14="http://schemas.microsoft.com/office/powerpoint/2010/main" val="243011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BCD92-BF62-4692-A0FC-D4231B920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KS2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D5439D8-339E-4527-8A44-8D82E4A622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0130" y="3498460"/>
            <a:ext cx="5781869" cy="335954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4724E2A-5094-4055-A434-393A08B1FD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69771"/>
            <a:ext cx="6416958" cy="378822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1D221AE-A1D8-41A6-AFF8-1C558A23DD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483567"/>
            <a:ext cx="7087078" cy="15862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4BA956E-9B96-4C1E-AC3C-94403E74962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18318"/>
          <a:stretch/>
        </p:blipFill>
        <p:spPr>
          <a:xfrm>
            <a:off x="7004426" y="0"/>
            <a:ext cx="5187574" cy="306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473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BCD92-BF62-4692-A0FC-D4231B920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KS2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B7F95F5-BBAF-47FB-B85F-A31DF388C9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0" y="5353050"/>
            <a:ext cx="6667500" cy="15049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BA7601E-8E4E-4291-855A-15D8516C69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500" y="47884"/>
            <a:ext cx="5524500" cy="468932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3098629-AF83-41EE-8BC8-22F46869A5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248025"/>
            <a:ext cx="4076700" cy="36099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9B80897-0BDE-4EBB-84B4-C022AA1686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5593021" cy="31724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94DBCCF-ABD2-41AE-9E24-C65A9B8F295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26034" y="4035218"/>
            <a:ext cx="4333973" cy="1320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569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Office Theme</vt:lpstr>
      <vt:lpstr>KS1</vt:lpstr>
      <vt:lpstr>KS1</vt:lpstr>
      <vt:lpstr>KS2</vt:lpstr>
      <vt:lpstr>KS2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KS1</dc:title>
  <dc:creator>Lucy Docherty</dc:creator>
  <cp:lastModifiedBy>Lucy Docherty</cp:lastModifiedBy>
  <cp:revision>1</cp:revision>
  <dcterms:created xsi:type="dcterms:W3CDTF">2023-10-19T09:16:55Z</dcterms:created>
  <dcterms:modified xsi:type="dcterms:W3CDTF">2023-10-19T09:17:29Z</dcterms:modified>
</cp:coreProperties>
</file>